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6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2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7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5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6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39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1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4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5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45A7B-31D2-324C-86E6-F4FA50E9D4D6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306AD-1F05-A44B-9A9A-242C1734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5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V="1">
            <a:off x="2476822" y="1205054"/>
            <a:ext cx="0" cy="41818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76822" y="5386862"/>
            <a:ext cx="515809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899508" y="1213376"/>
            <a:ext cx="5773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"/>
                <a:cs typeface="Arial"/>
              </a:rPr>
              <a:t>More</a:t>
            </a:r>
          </a:p>
          <a:p>
            <a:endParaRPr lang="en-US" sz="1100" dirty="0">
              <a:latin typeface="Arial"/>
              <a:cs typeface="Arial"/>
            </a:endParaRPr>
          </a:p>
          <a:p>
            <a:endParaRPr lang="en-US" sz="1100" dirty="0" smtClean="0">
              <a:latin typeface="Arial"/>
              <a:cs typeface="Arial"/>
            </a:endParaRPr>
          </a:p>
          <a:p>
            <a:endParaRPr lang="en-US" sz="1100" dirty="0">
              <a:latin typeface="Arial"/>
              <a:cs typeface="Arial"/>
            </a:endParaRPr>
          </a:p>
          <a:p>
            <a:endParaRPr lang="en-US" sz="1100" dirty="0" smtClean="0">
              <a:latin typeface="Arial"/>
              <a:cs typeface="Arial"/>
            </a:endParaRPr>
          </a:p>
          <a:p>
            <a:endParaRPr lang="en-US" sz="1100" dirty="0">
              <a:latin typeface="Arial"/>
              <a:cs typeface="Arial"/>
            </a:endParaRPr>
          </a:p>
          <a:p>
            <a:endParaRPr lang="en-US" sz="1100" dirty="0" smtClean="0">
              <a:latin typeface="Arial"/>
              <a:cs typeface="Arial"/>
            </a:endParaRPr>
          </a:p>
          <a:p>
            <a:endParaRPr lang="en-US" sz="1100" dirty="0">
              <a:latin typeface="Arial"/>
              <a:cs typeface="Arial"/>
            </a:endParaRPr>
          </a:p>
          <a:p>
            <a:endParaRPr lang="en-US" sz="1100" dirty="0" smtClean="0">
              <a:latin typeface="Arial"/>
              <a:cs typeface="Arial"/>
            </a:endParaRPr>
          </a:p>
          <a:p>
            <a:endParaRPr lang="en-US" sz="1100" dirty="0">
              <a:latin typeface="Arial"/>
              <a:cs typeface="Arial"/>
            </a:endParaRPr>
          </a:p>
          <a:p>
            <a:endParaRPr lang="en-US" sz="1100" dirty="0" smtClean="0">
              <a:latin typeface="Arial"/>
              <a:cs typeface="Arial"/>
            </a:endParaRPr>
          </a:p>
          <a:p>
            <a:endParaRPr lang="en-US" sz="1100" dirty="0">
              <a:latin typeface="Arial"/>
              <a:cs typeface="Arial"/>
            </a:endParaRPr>
          </a:p>
          <a:p>
            <a:endParaRPr lang="en-US" sz="1100" dirty="0" smtClean="0">
              <a:latin typeface="Arial"/>
              <a:cs typeface="Arial"/>
            </a:endParaRPr>
          </a:p>
          <a:p>
            <a:endParaRPr lang="en-US" sz="1100" dirty="0">
              <a:latin typeface="Arial"/>
              <a:cs typeface="Arial"/>
            </a:endParaRPr>
          </a:p>
          <a:p>
            <a:endParaRPr lang="en-US" sz="1100" dirty="0" smtClean="0">
              <a:latin typeface="Arial"/>
              <a:cs typeface="Arial"/>
            </a:endParaRPr>
          </a:p>
          <a:p>
            <a:endParaRPr lang="en-US" sz="1100" dirty="0">
              <a:latin typeface="Arial"/>
              <a:cs typeface="Arial"/>
            </a:endParaRPr>
          </a:p>
          <a:p>
            <a:endParaRPr lang="en-US" sz="1100" dirty="0" smtClean="0">
              <a:latin typeface="Arial"/>
              <a:cs typeface="Arial"/>
            </a:endParaRPr>
          </a:p>
          <a:p>
            <a:endParaRPr lang="en-US" sz="1100" dirty="0">
              <a:latin typeface="Arial"/>
              <a:cs typeface="Arial"/>
            </a:endParaRPr>
          </a:p>
          <a:p>
            <a:endParaRPr lang="en-US" sz="1100" dirty="0" smtClean="0">
              <a:latin typeface="Arial"/>
              <a:cs typeface="Arial"/>
            </a:endParaRPr>
          </a:p>
          <a:p>
            <a:endParaRPr lang="en-US" sz="1100" dirty="0">
              <a:latin typeface="Arial"/>
              <a:cs typeface="Arial"/>
            </a:endParaRPr>
          </a:p>
          <a:p>
            <a:endParaRPr lang="en-US" sz="1100" dirty="0" smtClean="0">
              <a:latin typeface="Arial"/>
              <a:cs typeface="Arial"/>
            </a:endParaRPr>
          </a:p>
          <a:p>
            <a:endParaRPr lang="en-US" sz="1100" dirty="0">
              <a:latin typeface="Arial"/>
              <a:cs typeface="Arial"/>
            </a:endParaRPr>
          </a:p>
          <a:p>
            <a:endParaRPr lang="en-US" sz="1100" dirty="0" smtClean="0">
              <a:latin typeface="Arial"/>
              <a:cs typeface="Arial"/>
            </a:endParaRPr>
          </a:p>
          <a:p>
            <a:r>
              <a:rPr lang="en-US" sz="1100" dirty="0" smtClean="0">
                <a:latin typeface="Arial"/>
                <a:cs typeface="Arial"/>
              </a:rPr>
              <a:t>Less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39095" y="5426034"/>
            <a:ext cx="51958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"/>
                <a:cs typeface="Arial"/>
              </a:rPr>
              <a:t>Less                                                                                                                 More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31976" y="782489"/>
            <a:ext cx="10896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latin typeface="Arial"/>
                <a:cs typeface="Arial"/>
              </a:rPr>
              <a:t>Proactive Resilience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53197" y="5187154"/>
            <a:ext cx="10896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latin typeface="Arial"/>
                <a:cs typeface="Arial"/>
              </a:rPr>
              <a:t>Reactive Resilience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22" name="Text Box 18"/>
          <p:cNvSpPr txBox="1"/>
          <p:nvPr/>
        </p:nvSpPr>
        <p:spPr>
          <a:xfrm>
            <a:off x="2476822" y="4999968"/>
            <a:ext cx="11430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100" b="1" dirty="0">
                <a:latin typeface="Arial"/>
                <a:ea typeface="ＭＳ 明朝"/>
                <a:cs typeface="Times New Roman"/>
              </a:rPr>
              <a:t>a</a:t>
            </a:r>
            <a:r>
              <a:rPr lang="en-US" sz="1100" b="1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r>
              <a:rPr lang="en-US" sz="1100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sz="1100" dirty="0">
                <a:effectLst/>
                <a:latin typeface="Arial"/>
                <a:ea typeface="ＭＳ 明朝"/>
                <a:cs typeface="Times New Roman"/>
              </a:rPr>
              <a:t>No network</a:t>
            </a:r>
            <a:endParaRPr lang="en-GB" sz="1100" dirty="0">
              <a:effectLst/>
              <a:ea typeface="ＭＳ 明朝"/>
              <a:cs typeface="Times New Roman"/>
            </a:endParaRPr>
          </a:p>
        </p:txBody>
      </p:sp>
      <p:sp>
        <p:nvSpPr>
          <p:cNvPr id="23" name="Text Box 19"/>
          <p:cNvSpPr txBox="1"/>
          <p:nvPr/>
        </p:nvSpPr>
        <p:spPr>
          <a:xfrm>
            <a:off x="4281275" y="4975486"/>
            <a:ext cx="18288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100" b="1" dirty="0">
                <a:latin typeface="Arial"/>
                <a:ea typeface="ＭＳ 明朝"/>
                <a:cs typeface="Times New Roman"/>
              </a:rPr>
              <a:t>b</a:t>
            </a:r>
            <a:r>
              <a:rPr lang="en-US" sz="1100" b="1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sz="1100" dirty="0">
                <a:effectLst/>
                <a:latin typeface="Arial"/>
                <a:ea typeface="ＭＳ 明朝"/>
                <a:cs typeface="Times New Roman"/>
              </a:rPr>
              <a:t>Informal non-monetary</a:t>
            </a:r>
            <a:endParaRPr lang="en-GB" sz="1100" dirty="0">
              <a:effectLst/>
              <a:ea typeface="ＭＳ 明朝"/>
              <a:cs typeface="Times New Roman"/>
            </a:endParaRPr>
          </a:p>
        </p:txBody>
      </p:sp>
      <p:sp>
        <p:nvSpPr>
          <p:cNvPr id="24" name="Text Box 20"/>
          <p:cNvSpPr txBox="1"/>
          <p:nvPr/>
        </p:nvSpPr>
        <p:spPr>
          <a:xfrm>
            <a:off x="6186741" y="4967190"/>
            <a:ext cx="14859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100" b="1" dirty="0">
                <a:latin typeface="Arial"/>
                <a:ea typeface="ＭＳ 明朝"/>
                <a:cs typeface="Times New Roman"/>
              </a:rPr>
              <a:t>c</a:t>
            </a:r>
            <a:r>
              <a:rPr lang="en-US" sz="1100" b="1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r>
              <a:rPr lang="en-US" sz="1100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sz="1100" dirty="0">
                <a:effectLst/>
                <a:latin typeface="Arial"/>
                <a:ea typeface="ＭＳ 明朝"/>
                <a:cs typeface="Times New Roman"/>
              </a:rPr>
              <a:t>Informal monetary</a:t>
            </a:r>
            <a:endParaRPr lang="en-GB" sz="1100" dirty="0">
              <a:effectLst/>
              <a:ea typeface="ＭＳ 明朝"/>
              <a:cs typeface="Times New Roman"/>
            </a:endParaRPr>
          </a:p>
        </p:txBody>
      </p:sp>
      <p:sp>
        <p:nvSpPr>
          <p:cNvPr id="25" name="Text Box 21"/>
          <p:cNvSpPr txBox="1"/>
          <p:nvPr/>
        </p:nvSpPr>
        <p:spPr>
          <a:xfrm>
            <a:off x="6149014" y="4024364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100" b="1" dirty="0">
                <a:latin typeface="Arial"/>
                <a:ea typeface="ＭＳ 明朝"/>
                <a:cs typeface="Times New Roman"/>
              </a:rPr>
              <a:t>d</a:t>
            </a:r>
            <a:r>
              <a:rPr lang="en-US" sz="1100" b="1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r>
              <a:rPr lang="en-US" sz="1100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sz="1100" dirty="0">
                <a:effectLst/>
                <a:latin typeface="Arial"/>
                <a:ea typeface="ＭＳ 明朝"/>
                <a:cs typeface="Times New Roman"/>
              </a:rPr>
              <a:t>Formal non-monetary support</a:t>
            </a:r>
            <a:endParaRPr lang="en-GB" sz="1100" dirty="0">
              <a:effectLst/>
              <a:ea typeface="ＭＳ 明朝"/>
              <a:cs typeface="Times New Roman"/>
            </a:endParaRPr>
          </a:p>
        </p:txBody>
      </p:sp>
      <p:sp>
        <p:nvSpPr>
          <p:cNvPr id="26" name="Text Box 22"/>
          <p:cNvSpPr txBox="1"/>
          <p:nvPr/>
        </p:nvSpPr>
        <p:spPr>
          <a:xfrm>
            <a:off x="6149015" y="3001296"/>
            <a:ext cx="1304182" cy="4572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100" b="1" dirty="0">
                <a:latin typeface="Arial"/>
                <a:ea typeface="ＭＳ 明朝"/>
                <a:cs typeface="Times New Roman"/>
              </a:rPr>
              <a:t>e</a:t>
            </a:r>
            <a:r>
              <a:rPr lang="en-US" sz="1100" b="1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r>
              <a:rPr lang="en-US" sz="1100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sz="1100" dirty="0">
                <a:effectLst/>
                <a:latin typeface="Arial"/>
                <a:ea typeface="ＭＳ 明朝"/>
                <a:cs typeface="Times New Roman"/>
              </a:rPr>
              <a:t>Formal monetary support</a:t>
            </a:r>
            <a:endParaRPr lang="en-GB" sz="1100" dirty="0">
              <a:effectLst/>
              <a:ea typeface="ＭＳ 明朝"/>
              <a:cs typeface="Times New Roman"/>
            </a:endParaRPr>
          </a:p>
        </p:txBody>
      </p:sp>
      <p:sp>
        <p:nvSpPr>
          <p:cNvPr id="27" name="Text Box 23"/>
          <p:cNvSpPr txBox="1"/>
          <p:nvPr/>
        </p:nvSpPr>
        <p:spPr>
          <a:xfrm>
            <a:off x="6149014" y="1444813"/>
            <a:ext cx="1304183" cy="4572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100" b="1" dirty="0">
                <a:latin typeface="Arial"/>
                <a:ea typeface="ＭＳ 明朝"/>
                <a:cs typeface="Times New Roman"/>
              </a:rPr>
              <a:t>f</a:t>
            </a:r>
            <a:r>
              <a:rPr lang="en-US" sz="1100" b="1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r>
              <a:rPr lang="en-US" sz="1100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sz="1100" dirty="0">
                <a:effectLst/>
                <a:latin typeface="Arial"/>
                <a:ea typeface="ＭＳ 明朝"/>
                <a:cs typeface="Times New Roman"/>
              </a:rPr>
              <a:t>Formal &amp; Informal networks</a:t>
            </a:r>
            <a:endParaRPr lang="en-GB" sz="1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1692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Anonymous Anonymous</dc:creator>
  <cp:lastModifiedBy>Joanne Jordan</cp:lastModifiedBy>
  <cp:revision>4</cp:revision>
  <dcterms:created xsi:type="dcterms:W3CDTF">2014-01-18T20:14:37Z</dcterms:created>
  <dcterms:modified xsi:type="dcterms:W3CDTF">2014-03-30T17:11:01Z</dcterms:modified>
</cp:coreProperties>
</file>